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jpg" ContentType="image/jpeg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 <Relationship Id="rId13" Type="http://schemas.openxmlformats.org/officeDocument/2006/relationships/slide" Target="slides/slide11.xml"/>
 <Relationship Id="rId14" Type="http://schemas.openxmlformats.org/officeDocument/2006/relationships/slide" Target="slides/slide12.xml"/>
 <Relationship Id="rId15" Type="http://schemas.openxmlformats.org/officeDocument/2006/relationships/slide" Target="slides/slide13.xml"/>
 <Relationship Id="rId16" Type="http://schemas.openxmlformats.org/officeDocument/2006/relationships/slide" Target="slides/slide14.xml"/>
 <Relationship Id="rId17" Type="http://schemas.openxmlformats.org/officeDocument/2006/relationships/slide" Target="slides/slide15.xml"/>
 <Relationship Id="rId18" Type="http://schemas.openxmlformats.org/officeDocument/2006/relationships/slide" Target="slides/slide16.xml"/>
 <Relationship Id="rId19" Type="http://schemas.openxmlformats.org/officeDocument/2006/relationships/slide" Target="slides/slide17.xml"/>
 <Relationship Id="rId20" Type="http://schemas.openxmlformats.org/officeDocument/2006/relationships/slide" Target="slides/slide18.xml"/>
 <Relationship Id="rId21" Type="http://schemas.openxmlformats.org/officeDocument/2006/relationships/slide" Target="slides/slide19.xml"/>
 <Relationship Id="rId22" Type="http://schemas.openxmlformats.org/officeDocument/2006/relationships/slide" Target="slides/slide20.xml"/>
 <Relationship Id="rId23" Type="http://schemas.openxmlformats.org/officeDocument/2006/relationships/slide" Target="slides/slide21.xml"/>
 <Relationship Id="rId24" Type="http://schemas.openxmlformats.org/officeDocument/2006/relationships/slide" Target="slides/slide22.xml"/>
 <Relationship Id="rId25" Type="http://schemas.openxmlformats.org/officeDocument/2006/relationships/slide" Target="slides/slide23.xml"/>
 <Relationship Id="rId26" Type="http://schemas.openxmlformats.org/officeDocument/2006/relationships/slide" Target="slides/slide24.xml"/>
 <Relationship Id="rId27" Type="http://schemas.openxmlformats.org/officeDocument/2006/relationships/slide" Target="slides/slide25.xml"/>
 <Relationship Id="rId28" Type="http://schemas.openxmlformats.org/officeDocument/2006/relationships/slide" Target="slides/slide26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252917783_e81308e6841.jp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037534909_95987d872210.jpg"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179062836_580bf222ae11.jpg"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706909359_9a2458621a12.jpg"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252917019_530692182d13.jpg"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252917469_894c2fe00a14.jpg"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181318800_eab5ce6a3e15.jpg"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1713829150_26be73be5016.jpg"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430981893_665491721417.jpg"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4341149482_278f54f8a518.jpg"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679277758_388eda073619.jp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252917783_e81308e6842.jpg"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1079313492_f08c45c57520.jpg"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1278318874_d94c60640421.jpg"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21828812_40eef421bf22.jpg"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117435768_51a877318f23.jpg"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4013332408_57bd08982e24.jpg"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393882882_9317266cb725.jpg"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234873132_90b8ab9e6a26.jp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98546293_086b4c05193.jp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448018608_d2ab22227e4.jp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842956956_1480a547835.jp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333340806_b59c6a69626.jp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253744672_280e1f83727.jp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124754678_f9f38584b78.jp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719970005_cc665a698f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title 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09863" y="1905000"/>
            <a:ext cx="372427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190500"/>
            <a:ext cx="9144000" cy="1905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2800" u="none">
                <a:solidFill>
                  <a:srgbClr val="000000"/>
                </a:solidFill>
                <a:latin typeface="Calibri"/>
              </a:rPr>
              <a:t>Abraham Lincoln’s Contributions to America</a:t>
            </a:r>
            <a:br/>
            <a:r>
              <a:rPr b="true" i="false" strike="noStrike" sz="2200" u="none">
                <a:solidFill>
                  <a:srgbClr val="000000"/>
                </a:solidFill>
                <a:latin typeface="Calibri"/>
              </a:rPr>
              <a:t>mloya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452438"/>
            <a:ext cx="4762500" cy="40481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When Lincoln was young, he saw a slave market, and was very sad.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814388"/>
            <a:ext cx="4762500" cy="33242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Many African Americans were owned by people who made them work for no pay.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62225" y="95250"/>
            <a:ext cx="4019550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Lincoln believed that all people are created equal and have the right to be free.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28913" y="95250"/>
            <a:ext cx="368617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became a lawyer and served in the United States government.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266700"/>
            <a:ext cx="4762500" cy="44196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Abraham Lincoln was elected the sixteenth president.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During this time, the country was divided over equality for all people.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795338"/>
            <a:ext cx="4762500" cy="33623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Soon after Lincoln became president, the American Civil War began.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The war lasted for four long years.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776288"/>
            <a:ext cx="4762500" cy="3400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During the war, Abraham Lincoln signed a law that helped free African American slaves.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624138" y="95250"/>
            <a:ext cx="389572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The North won the war, and the country was reunited.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09863" y="95250"/>
            <a:ext cx="372427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Abraham Lincoln worked to defend the principles of America.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685800"/>
            <a:ext cx="4762500" cy="35814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Abraham Lincoln kept America together as one nation.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28888" y="95250"/>
            <a:ext cx="408622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Abraham Lincoln was shot and killed in 1865.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Abraham Lincoln is honored by memorials and statues.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485775"/>
            <a:ext cx="4762500" cy="39814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His picture is on the penny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1452563"/>
            <a:ext cx="4762500" cy="20478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and the five dollar bill.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57488" y="95250"/>
            <a:ext cx="362902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We remember Abraham Lincoln as one of the greatest leaders in American history.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Thank you, Abraham Lincoln.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Abraham Lincoln was born in a log cabin in Kentucky on February 2, 1809.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700088"/>
            <a:ext cx="4762500" cy="35528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When he was a boy, he worked on his family’s farm.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did not go to school every day because he was helping at home.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95250"/>
            <a:ext cx="4762500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taught himself to read.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643188" y="95250"/>
            <a:ext cx="385762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Abraham Lincoln always tried to tell the truth and do the right thing.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One time, he walked for miles to give a woman a some money he owed her.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124200" y="95250"/>
            <a:ext cx="2895600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was known as “Honest Abe”.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mloya</dc:creator>
  <cp:lastModifiedBy>Unknown Creator</cp:lastModifiedBy>
  <dcterms:created xsi:type="dcterms:W3CDTF">2024-05-21T11:29:07-05:00</dcterms:created>
  <dcterms:modified xsi:type="dcterms:W3CDTF">2024-05-21T11:29:07-05:00</dcterms:modified>
  <dc:title>Abraham Lincoln’s Contributions to America</dc:title>
  <dc:description>May not be sold.</dc:description>
  <dc:subject>Downloaded book from Tar Heel Reader</dc:subject>
  <cp:keywords>Lincoln, standards</cp:keywords>
  <cp:category>Biog, Hist</cp:category>
</cp:coreProperties>
</file>